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6" r:id="rId2"/>
    <p:sldId id="412" r:id="rId3"/>
    <p:sldId id="413" r:id="rId4"/>
    <p:sldId id="414" r:id="rId5"/>
    <p:sldId id="415" r:id="rId6"/>
    <p:sldId id="416" r:id="rId7"/>
    <p:sldId id="417" r:id="rId8"/>
    <p:sldId id="418"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8"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6/27/2015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br>
              <a:rPr lang="en-US" dirty="0"/>
            </a:br>
            <a:endParaRPr lang="en-US" dirty="0" smtClean="0"/>
          </a:p>
          <a:p>
            <a:pPr algn="ctr"/>
            <a:r>
              <a:rPr lang="en-US" dirty="0"/>
              <a:t>Matthew 22, Mark 12, and Luke 20</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8</a:t>
            </a:r>
            <a:r>
              <a:rPr lang="en-US"/>
              <a:t> "Then the elders of his city shall call him and speak to him. But </a:t>
            </a:r>
            <a:r>
              <a:rPr lang="en-US" i="1"/>
              <a:t>if </a:t>
            </a:r>
            <a:r>
              <a:rPr lang="en-US"/>
              <a:t>he stands firm and says, 'I do not want to take her,'  </a:t>
            </a:r>
            <a:r>
              <a:rPr lang="en-US" baseline="30000"/>
              <a:t>9</a:t>
            </a:r>
            <a:r>
              <a:rPr lang="en-US"/>
              <a:t> "then his brother's wife shall come to him in the presence of the elders, remove his sandal from his foot, spit in his face, and answer and say, 'So shall it be done to the man who will not build up his brother's house.'  </a:t>
            </a:r>
            <a:r>
              <a:rPr lang="en-US" baseline="30000"/>
              <a:t>10</a:t>
            </a:r>
            <a:r>
              <a:rPr lang="en-US"/>
              <a:t> "And his name shall be called in Israel, 'The house of him who had his sandal removed.'</a:t>
            </a:r>
            <a:endParaRPr lang="en-US" dirty="0"/>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 Leo Boles wrote:</a:t>
            </a:r>
          </a:p>
          <a:p>
            <a:r>
              <a:rPr lang="en-US" b="0" dirty="0"/>
              <a:t> </a:t>
            </a:r>
            <a:endParaRPr lang="en-US" dirty="0"/>
          </a:p>
          <a:p>
            <a:r>
              <a:rPr lang="en-US" dirty="0"/>
              <a:t>The case that they citied required a brother to take his deceased brother’s wife and raise a son unto his brother that his brother’s name might not perish in the genealogy. The Sadducees thought to show from the law the manifest absurdity of the doctrine of the resurrection, because they presumed that the present relations of life must continue in the future state. </a:t>
            </a:r>
          </a:p>
          <a:p>
            <a:r>
              <a:rPr lang="en-US" dirty="0"/>
              <a:t> </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12:24  Jesus answered and said to them, "Are you not therefore mistaken, because you do not know the Scriptures nor the power of God?  </a:t>
            </a:r>
          </a:p>
          <a:p>
            <a:r>
              <a:rPr lang="en-US"/>
              <a:t>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12:25 "For when they rise from the dead, they neither marry nor are given in marriage, but are like angels in heaven.  </a:t>
            </a:r>
            <a:r>
              <a:rPr lang="en-US" baseline="30000"/>
              <a:t>26</a:t>
            </a:r>
            <a:r>
              <a:rPr lang="en-US"/>
              <a:t> "But concerning the dead, that they rise, have you not read in the book of Moses, in the </a:t>
            </a:r>
            <a:r>
              <a:rPr lang="en-US" i="1"/>
              <a:t>burning </a:t>
            </a:r>
            <a:r>
              <a:rPr lang="en-US"/>
              <a:t>bush </a:t>
            </a:r>
            <a:r>
              <a:rPr lang="en-US" i="1"/>
              <a:t>passage, </a:t>
            </a:r>
            <a:r>
              <a:rPr lang="en-US"/>
              <a:t>how God spoke to him, saying, 'I </a:t>
            </a:r>
            <a:r>
              <a:rPr lang="en-US" i="1"/>
              <a:t>am </a:t>
            </a:r>
            <a:r>
              <a:rPr lang="en-US"/>
              <a:t>the God of Abraham, the God of Isaac, and the God of Jacob'?  </a:t>
            </a:r>
            <a:r>
              <a:rPr lang="en-US" baseline="30000"/>
              <a:t>27</a:t>
            </a:r>
            <a:r>
              <a:rPr lang="en-US"/>
              <a:t> "He is not the God of the dead, but the God of the living. You are therefore greatly mistaken."  </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5:28 "Do not marvel at this; for the hour is coming in which all who are in the graves will hear His voice  </a:t>
            </a:r>
            <a:r>
              <a:rPr lang="en-US" baseline="30000"/>
              <a:t>29</a:t>
            </a:r>
            <a:r>
              <a:rPr lang="en-US"/>
              <a:t> "and come forth -- those who have done good, to the resurrection of life, and those who have done evil, to the resurrection of condemnation.</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Corinthians 15:20 But now Christ is risen from the dead, </a:t>
            </a:r>
            <a:r>
              <a:rPr lang="en-US" i="1"/>
              <a:t>and </a:t>
            </a:r>
            <a:r>
              <a:rPr lang="en-US"/>
              <a:t>has become the firstfruits of those who have fallen asleep.  </a:t>
            </a:r>
            <a:r>
              <a:rPr lang="en-US" baseline="30000"/>
              <a:t>21</a:t>
            </a:r>
            <a:r>
              <a:rPr lang="en-US"/>
              <a:t> For since by man </a:t>
            </a:r>
            <a:r>
              <a:rPr lang="en-US" i="1"/>
              <a:t>came </a:t>
            </a:r>
            <a:r>
              <a:rPr lang="en-US"/>
              <a:t>death, by Man also </a:t>
            </a:r>
            <a:r>
              <a:rPr lang="en-US" i="1"/>
              <a:t>came </a:t>
            </a:r>
            <a:r>
              <a:rPr lang="en-US"/>
              <a:t>the resurrection of the dead.  </a:t>
            </a:r>
            <a:r>
              <a:rPr lang="en-US" baseline="30000"/>
              <a:t>22</a:t>
            </a:r>
            <a:r>
              <a:rPr lang="en-US"/>
              <a:t> For as in Adam all die, even so in Christ all shall be made alive.  </a:t>
            </a:r>
            <a:r>
              <a:rPr lang="en-US" baseline="30000"/>
              <a:t>23</a:t>
            </a:r>
            <a:r>
              <a:rPr lang="en-US"/>
              <a:t> But each one in his own order: Christ the firstfruits, afterward those </a:t>
            </a:r>
            <a:r>
              <a:rPr lang="en-US" i="1"/>
              <a:t>who are </a:t>
            </a:r>
            <a:r>
              <a:rPr lang="en-US"/>
              <a:t>Christ's at His coming.</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We learn from Paul that at the resurrection we will be changed in the </a:t>
            </a:r>
            <a:r>
              <a:rPr lang="en-US" dirty="0"/>
              <a:t>twinkling of an eye and we will be given an incorruptible body (1 Cor. 15:50-54).  Paul also tells us that a Christian’s citizenship is in heaven and how that he was eagerly waiting for Jesus’ return so that Jesus would transform his and every Christian’s lowly body and conform them to His glorious body (Phil. 3:20-21).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“when Christ is revealed, we shall be like Him and see Him as He is” (1 Jn. 3:2).  </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20:34 And Jesus answered and said to them, "The sons of this age marry and are given in marriage.  </a:t>
            </a:r>
            <a:r>
              <a:rPr lang="en-US" baseline="30000"/>
              <a:t>35</a:t>
            </a:r>
            <a:r>
              <a:rPr lang="en-US"/>
              <a:t> "But those who are counted worthy to attain that age, and the resurrection from the dead, neither marry nor are given in marriage;  </a:t>
            </a:r>
            <a:r>
              <a:rPr lang="en-US" baseline="30000"/>
              <a:t>36</a:t>
            </a:r>
            <a:r>
              <a:rPr lang="en-US"/>
              <a:t> "nor can they die anymore, for they are equal to the angels and are sons of God, being sons of the resurrection.</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12:28 Then one of the scribes came, and having heard them reasoning together, perceiving that He had answered them well, asked Him, "Which is the first commandment of all?"  </a:t>
            </a:r>
            <a:r>
              <a:rPr lang="en-US" baseline="30000" dirty="0"/>
              <a:t>29</a:t>
            </a:r>
            <a:r>
              <a:rPr lang="en-US" dirty="0"/>
              <a:t> Jesus answered him, "The first of all the commandments </a:t>
            </a:r>
            <a:r>
              <a:rPr lang="en-US" i="1" dirty="0"/>
              <a:t>is: </a:t>
            </a:r>
            <a:r>
              <a:rPr lang="en-US" dirty="0"/>
              <a:t>'Hear, O Israel, the LORD our God, the LORD is one.  </a:t>
            </a:r>
            <a:r>
              <a:rPr lang="en-US" baseline="30000" dirty="0"/>
              <a:t>30</a:t>
            </a:r>
            <a:r>
              <a:rPr lang="en-US" dirty="0"/>
              <a:t> 'And you shall love the LORD your God with all your heart, with all your soul, with all your mind, and with all your strength.' This </a:t>
            </a:r>
            <a:r>
              <a:rPr lang="en-US" i="1" dirty="0"/>
              <a:t>is </a:t>
            </a:r>
            <a:r>
              <a:rPr lang="en-US" dirty="0"/>
              <a:t>the first commandment.  </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20:19  And the chief priests and the scribes that very hour sought to lay hands on Him, but they feared the people -- for they knew He had spoken this parable against them</a:t>
            </a:r>
            <a:r>
              <a:rPr lang="en-US" dirty="0" smtClean="0"/>
              <a:t>.</a:t>
            </a:r>
          </a:p>
          <a:p>
            <a:endParaRPr lang="en-US" dirty="0"/>
          </a:p>
          <a:p>
            <a:r>
              <a:rPr lang="en-US" dirty="0"/>
              <a:t>Matthew 22:15 Then the Pharisees went and plotted how they might entangle Him in </a:t>
            </a:r>
            <a:r>
              <a:rPr lang="en-US" i="1" dirty="0"/>
              <a:t>His </a:t>
            </a:r>
            <a:r>
              <a:rPr lang="en-US" dirty="0"/>
              <a:t>talk.  </a:t>
            </a:r>
          </a:p>
          <a:p>
            <a:pPr algn="ctr"/>
            <a:endParaRPr lang="en-US" b="0" dirty="0"/>
          </a:p>
        </p:txBody>
      </p:sp>
    </p:spTree>
    <p:extLst>
      <p:ext uri="{BB962C8B-B14F-4D97-AF65-F5344CB8AC3E}">
        <p14:creationId xmlns:p14="http://schemas.microsoft.com/office/powerpoint/2010/main" val="1524829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31</a:t>
            </a:r>
            <a:r>
              <a:rPr lang="en-US"/>
              <a:t> "And the second, like </a:t>
            </a:r>
            <a:r>
              <a:rPr lang="en-US" i="1"/>
              <a:t>it, is </a:t>
            </a:r>
            <a:r>
              <a:rPr lang="en-US"/>
              <a:t>this: 'You shall love your neighbor as yourself.' There is no other commandment greater than these."  </a:t>
            </a:r>
            <a:r>
              <a:rPr lang="en-US" baseline="30000"/>
              <a:t>32</a:t>
            </a:r>
            <a:r>
              <a:rPr lang="en-US"/>
              <a:t> So the scribe said to Him, "Well </a:t>
            </a:r>
            <a:r>
              <a:rPr lang="en-US" i="1"/>
              <a:t>said, </a:t>
            </a:r>
            <a:r>
              <a:rPr lang="en-US"/>
              <a:t>Teacher. You have spoken the truth, for there is one God, and there is no other but He.  </a:t>
            </a:r>
            <a:r>
              <a:rPr lang="en-US" baseline="30000"/>
              <a:t>33</a:t>
            </a:r>
            <a:r>
              <a:rPr lang="en-US"/>
              <a:t> "And to love Him with all the heart, with all the understanding, with all the soul, and with all the strength, and to love one's neighbor as oneself, is more than all the whole burnt offerings and sacrifices."</a:t>
            </a:r>
            <a:endParaRPr lang="en-US" dirty="0"/>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12:34 Now when Jesus saw that he answered wisely, He said to him, "You are not far from the kingdom of God." But after that no one dared question Him.  </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12:35 Then Jesus answered and said, while He taught in the temple, "How </a:t>
            </a:r>
            <a:r>
              <a:rPr lang="en-US" i="1" dirty="0"/>
              <a:t>is it </a:t>
            </a:r>
            <a:r>
              <a:rPr lang="en-US" dirty="0"/>
              <a:t>that the scribes say that the Christ is the Son of David?  </a:t>
            </a:r>
            <a:r>
              <a:rPr lang="en-US" baseline="30000" dirty="0"/>
              <a:t>36</a:t>
            </a:r>
            <a:r>
              <a:rPr lang="en-US" dirty="0"/>
              <a:t> "For David himself said by the Holy Spirit: 'The LORD said to my Lord, "Sit at My right hand, Till I make Your enemies Your footstool." '  </a:t>
            </a:r>
            <a:r>
              <a:rPr lang="en-US" baseline="30000" dirty="0"/>
              <a:t>37</a:t>
            </a:r>
            <a:r>
              <a:rPr lang="en-US" dirty="0"/>
              <a:t> "Therefore David himself calls Him 'Lord'; how is He </a:t>
            </a:r>
            <a:r>
              <a:rPr lang="en-US" i="1" dirty="0"/>
              <a:t>then </a:t>
            </a:r>
            <a:r>
              <a:rPr lang="en-US" dirty="0"/>
              <a:t>his Son?" And the common people heard Him gladly.  </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entrap means</a:t>
            </a:r>
            <a:r>
              <a:rPr lang="en-US" dirty="0" smtClean="0"/>
              <a:t>:</a:t>
            </a:r>
          </a:p>
          <a:p>
            <a:endParaRPr lang="en-US" dirty="0"/>
          </a:p>
          <a:p>
            <a:pPr lvl="0"/>
            <a:r>
              <a:rPr lang="en-US" dirty="0"/>
              <a:t>to ensnare, entrap 1a) of birds 2) metaph. of the attempt to elicit from one some remark which can be turned into an accusation against him (</a:t>
            </a:r>
            <a:r>
              <a:rPr lang="en-US" dirty="0" err="1"/>
              <a:t>Stongs</a:t>
            </a:r>
            <a:r>
              <a:rPr lang="en-US" dirty="0"/>
              <a:t>). </a:t>
            </a:r>
          </a:p>
          <a:p>
            <a:r>
              <a:rPr lang="en-US" dirty="0"/>
              <a:t> </a:t>
            </a:r>
          </a:p>
        </p:txBody>
      </p:sp>
    </p:spTree>
    <p:extLst>
      <p:ext uri="{BB962C8B-B14F-4D97-AF65-F5344CB8AC3E}">
        <p14:creationId xmlns:p14="http://schemas.microsoft.com/office/powerpoint/2010/main" val="2713494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20:20 So they watched </a:t>
            </a:r>
            <a:r>
              <a:rPr lang="en-US" i="1" dirty="0"/>
              <a:t>Him, </a:t>
            </a:r>
            <a:r>
              <a:rPr lang="en-US" dirty="0"/>
              <a:t>and sent spies who pretended to be righteous, that they might seize on His words, in order to deliver Him to the power and the authority of the governor.  </a:t>
            </a:r>
          </a:p>
          <a:p>
            <a:r>
              <a:rPr lang="en-US" dirty="0"/>
              <a:t> </a:t>
            </a:r>
          </a:p>
          <a:p>
            <a:r>
              <a:rPr lang="en-US" dirty="0"/>
              <a:t>Mark </a:t>
            </a:r>
            <a:r>
              <a:rPr lang="en-US" dirty="0" smtClean="0"/>
              <a:t>12:13 Then </a:t>
            </a:r>
            <a:r>
              <a:rPr lang="en-US" dirty="0"/>
              <a:t>they sent to Him some of the Pharisees and the </a:t>
            </a:r>
            <a:r>
              <a:rPr lang="en-US" dirty="0" err="1"/>
              <a:t>Herodians</a:t>
            </a:r>
            <a:r>
              <a:rPr lang="en-US" dirty="0"/>
              <a:t>, to catch Him in </a:t>
            </a:r>
            <a:r>
              <a:rPr lang="en-US" i="1" dirty="0"/>
              <a:t>His </a:t>
            </a:r>
            <a:r>
              <a:rPr lang="en-US" dirty="0"/>
              <a:t>words.  </a:t>
            </a:r>
            <a:r>
              <a:rPr lang="en-US" b="0" dirty="0"/>
              <a:t>  </a:t>
            </a:r>
            <a:endParaRPr lang="en-US" dirty="0"/>
          </a:p>
        </p:txBody>
      </p:sp>
    </p:spTree>
    <p:extLst>
      <p:ext uri="{BB962C8B-B14F-4D97-AF65-F5344CB8AC3E}">
        <p14:creationId xmlns:p14="http://schemas.microsoft.com/office/powerpoint/2010/main" val="16047725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20:21 Then they asked Him, saying, "Teacher, we know that You say and teach rightly, and You do not show personal favoritism, but teach the way of God in truth:  </a:t>
            </a:r>
            <a:r>
              <a:rPr lang="en-US" baseline="30000"/>
              <a:t>22</a:t>
            </a:r>
            <a:r>
              <a:rPr lang="en-US"/>
              <a:t> "Is it lawful for us to pay taxes to Caesar or not?"</a:t>
            </a:r>
          </a:p>
        </p:txBody>
      </p:sp>
    </p:spTree>
    <p:extLst>
      <p:ext uri="{BB962C8B-B14F-4D97-AF65-F5344CB8AC3E}">
        <p14:creationId xmlns:p14="http://schemas.microsoft.com/office/powerpoint/2010/main" val="4166862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20:23 But He perceived their craftiness, and said to them, "Why do you test Me?  </a:t>
            </a:r>
            <a:r>
              <a:rPr lang="en-US" baseline="30000"/>
              <a:t>24</a:t>
            </a:r>
            <a:r>
              <a:rPr lang="en-US"/>
              <a:t> "Show Me a denarius. Whose image and inscription does it have?" They answered and said, "Caesar's."  </a:t>
            </a:r>
            <a:r>
              <a:rPr lang="en-US" baseline="30000"/>
              <a:t>25</a:t>
            </a:r>
            <a:r>
              <a:rPr lang="en-US"/>
              <a:t> And He said to them, "Render therefore to Caesar the things that are Caesar's, and to God the things that are God's."  </a:t>
            </a:r>
            <a:r>
              <a:rPr lang="en-US" baseline="30000"/>
              <a:t>26</a:t>
            </a:r>
            <a:r>
              <a:rPr lang="en-US"/>
              <a:t> But they could not catch Him in His words in the presence of the people. And they marveled at His answer and kept silent.  </a:t>
            </a:r>
          </a:p>
          <a:p>
            <a:r>
              <a:rPr lang="en-US"/>
              <a:t> </a:t>
            </a:r>
          </a:p>
          <a:p>
            <a:r>
              <a:rPr lang="en-US"/>
              <a:t>Mt. 22:22 When they had heard </a:t>
            </a:r>
            <a:r>
              <a:rPr lang="en-US" i="1"/>
              <a:t>these words, </a:t>
            </a:r>
            <a:r>
              <a:rPr lang="en-US"/>
              <a:t>they marveled, and left Him and went their way.  </a:t>
            </a:r>
          </a:p>
        </p:txBody>
      </p:sp>
    </p:spTree>
    <p:extLst>
      <p:ext uri="{BB962C8B-B14F-4D97-AF65-F5344CB8AC3E}">
        <p14:creationId xmlns:p14="http://schemas.microsoft.com/office/powerpoint/2010/main" val="2861080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As </a:t>
            </a:r>
            <a:r>
              <a:rPr lang="en-US" dirty="0" err="1" smtClean="0"/>
              <a:t>Stancliff</a:t>
            </a:r>
            <a:r>
              <a:rPr lang="en-US" dirty="0" smtClean="0"/>
              <a:t> wrote:</a:t>
            </a:r>
          </a:p>
          <a:p>
            <a:r>
              <a:rPr lang="en-US" b="0" dirty="0"/>
              <a:t> </a:t>
            </a:r>
            <a:endParaRPr lang="en-US" dirty="0"/>
          </a:p>
          <a:p>
            <a:r>
              <a:rPr lang="en-US"/>
              <a:t>Caesar’s </a:t>
            </a:r>
            <a:r>
              <a:rPr lang="en-US" smtClean="0"/>
              <a:t>government </a:t>
            </a:r>
            <a:r>
              <a:rPr lang="en-US" dirty="0"/>
              <a:t>had the right to require men to pay taxes. But Caesar did not have the right to make spiritual laws. They were two different kinds of government. There was civil government and there was spiritual government. Men had a responsibility to be subject to each of them as long as civil government did not defy spiritual government.</a:t>
            </a:r>
            <a:r>
              <a:rPr lang="en-US" b="0" dirty="0"/>
              <a:t> (Good message Bible commentary)</a:t>
            </a:r>
            <a:endParaRPr lang="en-US" dirty="0"/>
          </a:p>
        </p:txBody>
      </p:sp>
    </p:spTree>
    <p:extLst>
      <p:ext uri="{BB962C8B-B14F-4D97-AF65-F5344CB8AC3E}">
        <p14:creationId xmlns:p14="http://schemas.microsoft.com/office/powerpoint/2010/main" val="1616205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20:27 Then some of the Sadducees, who deny that there is a resurrection, came to </a:t>
            </a:r>
            <a:r>
              <a:rPr lang="en-US" i="1"/>
              <a:t>Him </a:t>
            </a:r>
            <a:r>
              <a:rPr lang="en-US"/>
              <a:t>and asked Him,  </a:t>
            </a:r>
            <a:r>
              <a:rPr lang="en-US" baseline="30000"/>
              <a:t>28</a:t>
            </a:r>
            <a:r>
              <a:rPr lang="en-US"/>
              <a:t> saying: "Teacher, Moses wrote to us </a:t>
            </a:r>
            <a:r>
              <a:rPr lang="en-US" i="1"/>
              <a:t>that </a:t>
            </a:r>
            <a:r>
              <a:rPr lang="en-US"/>
              <a:t>if a man's brother dies, having a wife, and he dies without children, his brother should take his wife and raise up offspring for his brother.  </a:t>
            </a:r>
            <a:r>
              <a:rPr lang="en-US" baseline="30000"/>
              <a:t>29</a:t>
            </a:r>
            <a:r>
              <a:rPr lang="en-US"/>
              <a:t> "Now there were seven brothers. And the first took a wife, and died without children.  </a:t>
            </a:r>
            <a:r>
              <a:rPr lang="en-US" baseline="30000"/>
              <a:t>30</a:t>
            </a:r>
            <a:r>
              <a:rPr lang="en-US"/>
              <a:t> "And the second took her as wife, and he died childless.  </a:t>
            </a:r>
            <a:r>
              <a:rPr lang="en-US" baseline="30000"/>
              <a:t>31</a:t>
            </a:r>
            <a:r>
              <a:rPr lang="en-US"/>
              <a:t> "Then the third took her, and in like manner the seven also; and they left no children, and died.  </a:t>
            </a:r>
            <a:r>
              <a:rPr lang="en-US" baseline="30000"/>
              <a:t>32</a:t>
            </a:r>
            <a:r>
              <a:rPr lang="en-US"/>
              <a:t> "Last of all the woman died also.  </a:t>
            </a:r>
            <a:r>
              <a:rPr lang="en-US" baseline="30000"/>
              <a:t>33</a:t>
            </a:r>
            <a:r>
              <a:rPr lang="en-US"/>
              <a:t> "Therefore, in the resurrection, whose wife does she become? For all seven had her as wife."</a:t>
            </a:r>
            <a:r>
              <a:rPr lang="en-US" b="0"/>
              <a:t>  </a:t>
            </a:r>
            <a:endParaRPr lang="en-US"/>
          </a:p>
        </p:txBody>
      </p:sp>
    </p:spTree>
    <p:extLst>
      <p:ext uri="{BB962C8B-B14F-4D97-AF65-F5344CB8AC3E}">
        <p14:creationId xmlns:p14="http://schemas.microsoft.com/office/powerpoint/2010/main" val="3398561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Deuteronomy 25:5 " If brothers dwell together, and one of them dies and has no son, the widow of the dead man shall not be </a:t>
            </a:r>
            <a:r>
              <a:rPr lang="en-US" i="1" dirty="0"/>
              <a:t>married </a:t>
            </a:r>
            <a:r>
              <a:rPr lang="en-US" dirty="0"/>
              <a:t>to a stranger outside </a:t>
            </a:r>
            <a:r>
              <a:rPr lang="en-US" i="1" dirty="0"/>
              <a:t>the family; </a:t>
            </a:r>
            <a:r>
              <a:rPr lang="en-US" dirty="0"/>
              <a:t>her husband's brother shall go in to her, take her as his wife, and perform the duty of a husband's brother to her.  </a:t>
            </a:r>
            <a:r>
              <a:rPr lang="en-US" baseline="30000" dirty="0"/>
              <a:t>6</a:t>
            </a:r>
            <a:r>
              <a:rPr lang="en-US" dirty="0"/>
              <a:t> "And it shall be </a:t>
            </a:r>
            <a:r>
              <a:rPr lang="en-US" i="1" dirty="0"/>
              <a:t>that </a:t>
            </a:r>
            <a:r>
              <a:rPr lang="en-US" dirty="0"/>
              <a:t>the firstborn son which she bears will succeed to the name of his dead brother, that his name may not be blotted out of Israel.  </a:t>
            </a:r>
            <a:r>
              <a:rPr lang="en-US" baseline="30000" dirty="0"/>
              <a:t>7</a:t>
            </a:r>
            <a:r>
              <a:rPr lang="en-US" dirty="0"/>
              <a:t> "But if the man does not want to take his brother's wife, then let his brother's wife go up to the gate to the elders, and say, 'My husband's brother refuses to raise up a name to his brother in Israel; he will not perform the duty of my husband's brother</a:t>
            </a:r>
            <a:r>
              <a:rPr lang="en-US" dirty="0" smtClean="0"/>
              <a:t>.'</a:t>
            </a:r>
            <a:endParaRPr lang="en-US" dirty="0"/>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3530</TotalTime>
  <Words>1446</Words>
  <Application>Microsoft Office PowerPoint</Application>
  <PresentationFormat>On-screen Show (4:3)</PresentationFormat>
  <Paragraphs>61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2015-06-28T22:53:16Z</dcterms:modified>
</cp:coreProperties>
</file>